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58" r:id="rId3"/>
    <p:sldId id="359" r:id="rId4"/>
    <p:sldId id="356" r:id="rId5"/>
    <p:sldId id="360" r:id="rId6"/>
    <p:sldId id="265" r:id="rId7"/>
    <p:sldId id="266" r:id="rId8"/>
    <p:sldId id="354" r:id="rId9"/>
    <p:sldId id="352" r:id="rId10"/>
    <p:sldId id="275" r:id="rId11"/>
    <p:sldId id="270" r:id="rId12"/>
    <p:sldId id="315" r:id="rId13"/>
    <p:sldId id="316" r:id="rId14"/>
    <p:sldId id="318" r:id="rId15"/>
    <p:sldId id="320" r:id="rId16"/>
    <p:sldId id="323" r:id="rId17"/>
    <p:sldId id="324" r:id="rId18"/>
    <p:sldId id="286" r:id="rId19"/>
    <p:sldId id="291" r:id="rId20"/>
    <p:sldId id="290" r:id="rId21"/>
    <p:sldId id="292" r:id="rId22"/>
    <p:sldId id="295" r:id="rId23"/>
    <p:sldId id="296" r:id="rId24"/>
    <p:sldId id="277" r:id="rId25"/>
    <p:sldId id="311" r:id="rId26"/>
    <p:sldId id="325" r:id="rId27"/>
    <p:sldId id="328" r:id="rId28"/>
    <p:sldId id="308" r:id="rId29"/>
    <p:sldId id="307" r:id="rId30"/>
    <p:sldId id="306" r:id="rId31"/>
    <p:sldId id="305" r:id="rId32"/>
    <p:sldId id="34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CA0"/>
    <a:srgbClr val="CC0000"/>
    <a:srgbClr val="59475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2.gi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7.jpe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2.gif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2.gif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7.jpe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2.gif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28.png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3.jpeg"/><Relationship Id="rId7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VE14136CVW\Downloads\Happy%20birthday!%20Thank%20you%20English%20song%20for%20Kids%20Let's%20sing%20Listen%20and%20Repeat.mp4" TargetMode="Externa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&#9654;%20Happy%20Birthday%20Songs%20-%20YouTube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&#9654;%20Happy%20Birthday%20Songs%20-%20YouTube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2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&#9654;%20Happy%20Birthday%20Songs%20-%20YouTube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2.gif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&#9654;%20Happy%20Birthday%20Songs%20-%20YouTube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VE14136CVW\Downloads\Happy%20Birthday%20Song%20for%20Kids%20-%20Happy%20Birthday%20Songs%20for%20Children%202D%20Animated%20Video.mp4" TargetMode="Externa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VE14136CVW\Downloads\Happy%20birthday!%20Thank%20you%20English%20song%20for%20Kids%20Let's%20sing%20Listen%20and%20Repeat.mp4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9654;%20Happy%20Birthday%20music%20only.wmv.mp4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:\UNIT 7 B1,2,3. 43\UNIT 7. B1,2,3 (DG)\images (2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D:\UNIT 7 B1,2,3. 43\UNIT 7. B1,2,3 (DG)\images (1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Swing reg." pitchFamily="2" charset="0"/>
                <a:cs typeface="Times New Roman" pitchFamily="18" charset="0"/>
              </a:rPr>
              <a:t>TEACHER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Le </a:t>
            </a:r>
            <a:r>
              <a:rPr lang="en-US" sz="6000" b="1" dirty="0" err="1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thi</a:t>
            </a:r>
            <a:r>
              <a:rPr lang="en-US" sz="6000" b="1" dirty="0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Thanh</a:t>
            </a:r>
            <a:r>
              <a:rPr lang="en-US" sz="6000" b="1" dirty="0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ristote" pitchFamily="34" charset="0"/>
                <a:cs typeface="Aharoni" pitchFamily="2" charset="-79"/>
              </a:rPr>
              <a:t>Truc</a:t>
            </a:r>
            <a:endParaRPr lang="en-US" sz="6000" b="1" dirty="0">
              <a:solidFill>
                <a:srgbClr val="FF0000"/>
              </a:solidFill>
              <a:latin typeface=".VnAristote" pitchFamily="34" charset="0"/>
              <a:cs typeface="Aharoni" pitchFamily="2" charset="-79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28600" y="1066800"/>
            <a:ext cx="8915400" cy="3276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259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Welcome to teachers and our </a:t>
            </a:r>
            <a:r>
              <a:rPr lang="en-US" sz="3600" kern="10" dirty="0" smtClean="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class ! </a:t>
            </a:r>
            <a:endParaRPr lang="en-US" sz="3600" kern="10" dirty="0">
              <a:ln w="9525">
                <a:solidFill>
                  <a:srgbClr val="FF99CC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054" name="Picture 10" descr="C:\Users\SVE14136CVW\Downloads\images (1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3" descr="C:\Users\SVE14136CVW\Downloads\tải xuống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228600"/>
            <a:ext cx="114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486400" y="0"/>
            <a:ext cx="3657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EA1CA0"/>
                </a:solidFill>
                <a:latin typeface=".VnBodoni" pitchFamily="34" charset="0"/>
              </a:rPr>
              <a:t>6A2</a:t>
            </a:r>
            <a:endParaRPr lang="en-US" sz="8000" b="1" dirty="0">
              <a:solidFill>
                <a:srgbClr val="EA1CA0"/>
              </a:solidFill>
              <a:latin typeface=".VnBodon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 007.jpg"/>
          <p:cNvPicPr>
            <a:picLocks noChangeAspect="1"/>
          </p:cNvPicPr>
          <p:nvPr/>
        </p:nvPicPr>
        <p:blipFill>
          <a:blip r:embed="rId2"/>
          <a:srcRect l="13179" r="6976" b="29395"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14600" y="0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Complete this invitation card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2540000"/>
            <a:ext cx="411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</a:rPr>
              <a:t>Sunday , May 25</a:t>
            </a:r>
            <a:r>
              <a:rPr lang="en-US" sz="3200" b="1" baseline="30000" dirty="0">
                <a:solidFill>
                  <a:srgbClr val="FF0000"/>
                </a:solidFill>
              </a:rPr>
              <a:t>th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3352800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</a:rPr>
              <a:t>24 Ly </a:t>
            </a:r>
            <a:r>
              <a:rPr lang="en-US" sz="3200" b="1" dirty="0" err="1">
                <a:solidFill>
                  <a:srgbClr val="FF0000"/>
                </a:solidFill>
              </a:rPr>
              <a:t>Thuong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Kiet</a:t>
            </a:r>
            <a:r>
              <a:rPr lang="en-US" sz="3200" b="1" dirty="0">
                <a:solidFill>
                  <a:srgbClr val="FF0000"/>
                </a:solidFill>
              </a:rPr>
              <a:t> street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3810000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</a:rPr>
              <a:t>5:00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1200" y="3810000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</a:rPr>
              <a:t>9:00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05000" y="6273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>
                <a:solidFill>
                  <a:srgbClr val="FF0000"/>
                </a:solidFill>
              </a:rPr>
              <a:t>Lan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124200" y="12954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3300"/>
                </a:solidFill>
              </a:rPr>
              <a:t> Loan</a:t>
            </a:r>
            <a:endParaRPr lang="en-US" sz="3200" b="1" dirty="0">
              <a:solidFill>
                <a:srgbClr val="FF33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2743200" cy="8382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609600"/>
            <a:ext cx="1295400" cy="609600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KEY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3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990601"/>
            <a:ext cx="5943600" cy="467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you give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 get to her home ?</a:t>
            </a:r>
          </a:p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games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you play ?</a:t>
            </a:r>
          </a:p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 eat ?</a:t>
            </a:r>
          </a:p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you drink ?</a:t>
            </a:r>
          </a:p>
          <a:p>
            <a:pPr eaLnBrk="0" hangingPunct="0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time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you leave ?</a:t>
            </a:r>
          </a:p>
        </p:txBody>
      </p:sp>
      <p:pic>
        <p:nvPicPr>
          <p:cNvPr id="20" name="Picture 15" descr="tải xuố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5715000"/>
            <a:ext cx="1676400" cy="1143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22" name="Picture 2" descr="C:\Users\SVE14136CVW\Downloads\tải xuống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53340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Brace 26"/>
          <p:cNvSpPr/>
          <p:nvPr/>
        </p:nvSpPr>
        <p:spPr>
          <a:xfrm>
            <a:off x="5181600" y="1447800"/>
            <a:ext cx="1447800" cy="3886200"/>
          </a:xfrm>
          <a:prstGeom prst="rightBrace">
            <a:avLst>
              <a:gd name="adj1" fmla="val 8333"/>
              <a:gd name="adj2" fmla="val 4881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91200" y="2667000"/>
            <a:ext cx="28194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SVE14136CVW\Downloads\tải xuống (2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733800"/>
            <a:ext cx="1828800" cy="1066800"/>
          </a:xfrm>
          <a:prstGeom prst="rect">
            <a:avLst/>
          </a:prstGeom>
          <a:noFill/>
        </p:spPr>
      </p:pic>
      <p:pic>
        <p:nvPicPr>
          <p:cNvPr id="4099" name="Picture 3" descr="C:\Users\SVE14136CVW\Downloads\images (3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5562600"/>
            <a:ext cx="1752600" cy="1295400"/>
          </a:xfrm>
          <a:prstGeom prst="rect">
            <a:avLst/>
          </a:prstGeom>
          <a:noFill/>
        </p:spPr>
      </p:pic>
      <p:pic>
        <p:nvPicPr>
          <p:cNvPr id="19" name="Picture 4" descr="C:\Users\SVE14136CVW\Downloads\tải xuống (5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91200"/>
            <a:ext cx="1676400" cy="1066800"/>
          </a:xfrm>
          <a:prstGeom prst="rect">
            <a:avLst/>
          </a:prstGeom>
          <a:noFill/>
        </p:spPr>
      </p:pic>
      <p:pic>
        <p:nvPicPr>
          <p:cNvPr id="4100" name="Picture 4" descr="C:\Users\SVE14136CVW\Downloads\imag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0"/>
            <a:ext cx="1828800" cy="1295400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2667000" y="0"/>
            <a:ext cx="4038600" cy="1143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Ask and answer in pairs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SVE14136CVW\Downloads\images (3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1371600"/>
            <a:ext cx="16764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239000" y="533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6096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533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533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-22860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066800"/>
            <a:ext cx="701040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give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93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give her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9050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334000" y="2438400"/>
            <a:ext cx="1905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SVE14136CVW\Downloads\images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0" y="3543300"/>
            <a:ext cx="4762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105400" y="3581400"/>
            <a:ext cx="30861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present 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62200" y="0"/>
            <a:ext cx="40386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>
                <a:solidFill>
                  <a:srgbClr val="EA1CA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3200" b="1" u="sng" dirty="0">
              <a:solidFill>
                <a:srgbClr val="EA1C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62800" y="5410200"/>
            <a:ext cx="1981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gift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7708 -0.277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SVE14136CVW\Downloads\tải xuống (2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743200"/>
            <a:ext cx="4114800" cy="3200400"/>
          </a:xfrm>
          <a:prstGeom prst="rect">
            <a:avLst/>
          </a:prstGeom>
          <a:noFill/>
        </p:spPr>
      </p:pic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16280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get to her house?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8458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get to her house by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2057400"/>
            <a:ext cx="990600" cy="6096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34200" y="2514600"/>
            <a:ext cx="1524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7244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3" descr="201209083302_xe_dap_die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4419600" cy="3124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85800" y="5638800"/>
            <a:ext cx="2895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electric bike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5791200"/>
            <a:ext cx="2895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bicycle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125 -0.5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-2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239000" y="8382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8382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8382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8382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games will you play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93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play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9050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953000" y="2514600"/>
            <a:ext cx="17526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838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SVE14136CVW\Downloads\tải xuống (2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3657600" cy="3048000"/>
          </a:xfrm>
          <a:prstGeom prst="rect">
            <a:avLst/>
          </a:prstGeom>
          <a:noFill/>
        </p:spPr>
      </p:pic>
      <p:pic>
        <p:nvPicPr>
          <p:cNvPr id="21" name="Picture 3" descr="C:\Users\SVE14136CVW\Downloads\images (29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733800"/>
            <a:ext cx="3276600" cy="31242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048000" y="3733800"/>
            <a:ext cx="312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games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17916 -0.2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14136CVW\Downloads\images (2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895600"/>
            <a:ext cx="3657600" cy="3962400"/>
          </a:xfrm>
          <a:prstGeom prst="rect">
            <a:avLst/>
          </a:prstGeom>
          <a:noFill/>
        </p:spPr>
      </p:pic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eat?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4008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eat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some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181600" y="2514600"/>
            <a:ext cx="2362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SVE14136CVW\Downloads\tải xuống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388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286000" y="4724400"/>
            <a:ext cx="6096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sweets and cakes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1111 L 0.14167 -0.44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2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239000" y="914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914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914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9144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2192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e/ - What will you drink?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629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drink some   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562600" y="2514600"/>
            <a:ext cx="12954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5" descr="tải xuố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200400"/>
            <a:ext cx="3886200" cy="33528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09600" y="4572000"/>
            <a:ext cx="31242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soft drinks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48073 -0.44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-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239000" y="6096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6096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6096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6096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-15240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f/ - </a:t>
            </a:r>
            <a:r>
              <a:rPr lang="en-US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time will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 leave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629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leave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at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181600" y="2514600"/>
            <a:ext cx="17526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905000" y="0"/>
            <a:ext cx="5410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talk: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0400" y="5181600"/>
            <a:ext cx="2819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nine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p.m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VE14136CVW\Downloads\tải xuống (6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276600"/>
            <a:ext cx="2895600" cy="3581400"/>
          </a:xfrm>
          <a:prstGeom prst="rect">
            <a:avLst/>
          </a:prstGeom>
          <a:noFill/>
        </p:spPr>
      </p:pic>
      <p:pic>
        <p:nvPicPr>
          <p:cNvPr id="2051" name="Picture 3" descr="C:\Users\SVE14136CVW\Downloads\images (2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43200"/>
            <a:ext cx="3200400" cy="3505200"/>
          </a:xfrm>
          <a:prstGeom prst="rect">
            <a:avLst/>
          </a:prstGeom>
          <a:noFill/>
        </p:spPr>
      </p:pic>
      <p:pic>
        <p:nvPicPr>
          <p:cNvPr id="2052" name="Picture 4" descr="C:\Users\SVE14136CVW\Downloads\tải xuống (5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191000"/>
            <a:ext cx="3048000" cy="983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0.01111 L 0.14722 -0.4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give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93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give her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9050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334000" y="2438400"/>
            <a:ext cx="1905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SVE14136CVW\Downloads\images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43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524500" y="3858491"/>
            <a:ext cx="3429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present 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764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62800" y="5410200"/>
            <a:ext cx="1981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gift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Pictures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23" y="4620491"/>
            <a:ext cx="2311976" cy="222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216477" y="4419600"/>
            <a:ext cx="3429000" cy="1212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teddy bear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Pictures\images (2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0" y="281752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0.09606 L -0.14167 -0.3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0.09606 L -0.14167 -0.32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SVE14136CVW\Downloads\tải xuống (2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743200"/>
            <a:ext cx="4114800" cy="3200400"/>
          </a:xfrm>
          <a:prstGeom prst="rect">
            <a:avLst/>
          </a:prstGeom>
          <a:noFill/>
        </p:spPr>
      </p:pic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21920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get to her house?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75438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get to her house by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2057400"/>
            <a:ext cx="990600" cy="6096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553200" y="2514600"/>
            <a:ext cx="1524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2098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3" descr="201209083302_xe_dap_die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4419600" cy="3124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85800" y="5638800"/>
            <a:ext cx="2895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electric bike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5791200"/>
            <a:ext cx="2895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bicycle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1.11111E-6 L 0.06667 -0.5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-2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are you doing_ - I'm jumping. (Easy Dialogue) - English video for Kids - 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games will you play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93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play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9050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953000" y="2514600"/>
            <a:ext cx="17526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SVE14136CVW\Downloads\tải xuống (2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43400"/>
            <a:ext cx="3657600" cy="2514600"/>
          </a:xfrm>
          <a:prstGeom prst="rect">
            <a:avLst/>
          </a:prstGeom>
          <a:noFill/>
        </p:spPr>
      </p:pic>
      <p:pic>
        <p:nvPicPr>
          <p:cNvPr id="18" name="Picture 16" descr="C:\Users\SVE14136CVW\Downloads\tải xuống (1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3962400"/>
            <a:ext cx="2286000" cy="2362200"/>
          </a:xfrm>
          <a:prstGeom prst="rect">
            <a:avLst/>
          </a:prstGeom>
          <a:noFill/>
        </p:spPr>
      </p:pic>
      <p:pic>
        <p:nvPicPr>
          <p:cNvPr id="23" name="Picture 15" descr="C:\Users\SVE14136CVW\Downloads\images (26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76675" y="4152900"/>
            <a:ext cx="244792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14136CVW\Downloads\images (2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895600"/>
            <a:ext cx="3657600" cy="3962400"/>
          </a:xfrm>
          <a:prstGeom prst="rect">
            <a:avLst/>
          </a:prstGeom>
          <a:noFill/>
        </p:spPr>
      </p:pic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144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eat?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4008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eat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some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181600" y="2514600"/>
            <a:ext cx="2362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SVE14136CVW\Downloads\tải xuống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388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286000" y="4724400"/>
            <a:ext cx="6096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sweets and cakes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1111 L 0.14167 -0.44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2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e/ - What will you drink?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629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drink some   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562600" y="2514600"/>
            <a:ext cx="19050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5" descr="tải xuố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200400"/>
            <a:ext cx="3886200" cy="33528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09600" y="4572000"/>
            <a:ext cx="31242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soft drinks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48073 -0.44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-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39000" y="762000"/>
            <a:ext cx="1905000" cy="1143000"/>
          </a:xfrm>
          <a:prstGeom prst="flowChartAlternateProcess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00: 00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larm-clock-animated-gif-bouncing-aroun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0"/>
            <a:ext cx="190500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27432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3.PRACTICE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90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f/ -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will you leave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1828800"/>
            <a:ext cx="6629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will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leave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at      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0" y="1981200"/>
            <a:ext cx="1371600" cy="685800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105400" y="2514600"/>
            <a:ext cx="16764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76400" y="0"/>
            <a:ext cx="464820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Write: </a:t>
            </a:r>
            <a:endParaRPr lang="en-US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VE14136CVW\Downloads\tải xuống (6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581400"/>
            <a:ext cx="2133600" cy="2469573"/>
          </a:xfrm>
          <a:prstGeom prst="rect">
            <a:avLst/>
          </a:prstGeom>
          <a:noFill/>
        </p:spPr>
      </p:pic>
      <p:pic>
        <p:nvPicPr>
          <p:cNvPr id="2" name="Picture 2" descr="C:\Users\admin\Pictures\tải xuống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2590800" cy="25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Pictures\tải xuống (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4" name="Picture 18" descr="C:\Users\SVE14136CVW\Downloads\tải xuống 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962400"/>
            <a:ext cx="5486400" cy="2895600"/>
          </a:xfrm>
          <a:prstGeom prst="rect">
            <a:avLst/>
          </a:prstGeom>
          <a:noFill/>
        </p:spPr>
      </p:pic>
      <p:pic>
        <p:nvPicPr>
          <p:cNvPr id="19471" name="Picture 15" descr="C:\Users\SVE14136CVW\Downloads\images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3057525" cy="2590800"/>
          </a:xfrm>
          <a:prstGeom prst="rect">
            <a:avLst/>
          </a:prstGeom>
          <a:noFill/>
        </p:spPr>
      </p:pic>
      <p:pic>
        <p:nvPicPr>
          <p:cNvPr id="19463" name="Picture 8" descr="C:\Users\SVE14136CVW\Downloads\tải xuống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828800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C:\Users\SVE14136CVW\Downloads\tải xuống (4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33400"/>
            <a:ext cx="2514600" cy="1524000"/>
          </a:xfrm>
          <a:prstGeom prst="rect">
            <a:avLst/>
          </a:prstGeom>
          <a:noFill/>
        </p:spPr>
      </p:pic>
      <p:pic>
        <p:nvPicPr>
          <p:cNvPr id="19470" name="Picture 14" descr="C:\Users\SVE14136CVW\Downloads\tải xuống (1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3505200" cy="3048000"/>
          </a:xfrm>
          <a:prstGeom prst="rect">
            <a:avLst/>
          </a:prstGeom>
          <a:noFill/>
        </p:spPr>
      </p:pic>
      <p:pic>
        <p:nvPicPr>
          <p:cNvPr id="19472" name="Picture 16" descr="C:\Users\SVE14136CVW\Downloads\tải xuống (16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914400"/>
            <a:ext cx="2286000" cy="2362200"/>
          </a:xfrm>
          <a:prstGeom prst="rect">
            <a:avLst/>
          </a:prstGeom>
          <a:noFill/>
        </p:spPr>
      </p:pic>
      <p:pic>
        <p:nvPicPr>
          <p:cNvPr id="19473" name="Picture 17" descr="C:\Users\SVE14136CVW\Downloads\tải xuống (18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0" y="3810000"/>
            <a:ext cx="3124200" cy="20193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1"/>
            <a:ext cx="2971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ADVICE: 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3124200"/>
            <a:ext cx="2514600" cy="533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TUG OF WAR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0400" y="3200400"/>
            <a:ext cx="3124200" cy="533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HIDE AND SEEK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324600"/>
            <a:ext cx="3124200" cy="53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BAMBOO JACKS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 rot="21346505">
            <a:off x="2650394" y="4495"/>
            <a:ext cx="4966126" cy="689551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Traditional Games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birthday-invitation-card-boy-130982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81600" y="24384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Dear</a:t>
            </a:r>
            <a:r>
              <a:rPr lang="en-US" dirty="0">
                <a:solidFill>
                  <a:srgbClr val="002060"/>
                </a:solidFill>
              </a:rPr>
              <a:t>…</a:t>
            </a:r>
            <a:r>
              <a:rPr lang="en-US" dirty="0"/>
              <a:t>…, </a:t>
            </a: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1371600" y="990600"/>
            <a:ext cx="777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3600" kern="10" dirty="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Write </a:t>
            </a:r>
            <a:r>
              <a:rPr lang="en-US" sz="3600" kern="10" dirty="0" smtClean="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an invitation to </a:t>
            </a:r>
            <a:r>
              <a:rPr lang="en-US" sz="3600" kern="10" dirty="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your birthday party</a:t>
            </a:r>
            <a:r>
              <a:rPr lang="en-US" sz="3600" kern="10" dirty="0">
                <a:ln w="9525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1600" y="2438400"/>
            <a:ext cx="3048000" cy="419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am having a birthday party on …………....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party will be at ….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 ……………………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from ……..to ………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hope you will come and join the fun.</a:t>
            </a:r>
          </a:p>
          <a:p>
            <a:pPr>
              <a:defRPr/>
            </a:pP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Love,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……..</a:t>
            </a:r>
          </a:p>
        </p:txBody>
      </p:sp>
      <p:pic>
        <p:nvPicPr>
          <p:cNvPr id="26630" name="Picture 8" descr="vie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42976">
            <a:off x="448570" y="1063193"/>
            <a:ext cx="7985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3810000" cy="9906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4.PRODUCTION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 007.jpg"/>
          <p:cNvPicPr>
            <a:picLocks noChangeAspect="1"/>
          </p:cNvPicPr>
          <p:nvPr/>
        </p:nvPicPr>
        <p:blipFill>
          <a:blip r:embed="rId2"/>
          <a:srcRect l="13179" r="6976" b="293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685800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Complete this invitation card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25400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</a:rPr>
              <a:t>Sunday , </a:t>
            </a:r>
            <a:r>
              <a:rPr lang="en-US" sz="3200" b="1" dirty="0" smtClean="0">
                <a:solidFill>
                  <a:srgbClr val="FF0000"/>
                </a:solidFill>
              </a:rPr>
              <a:t>October 2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nd,</a:t>
            </a:r>
            <a:r>
              <a:rPr lang="en-US" sz="3200" b="1" dirty="0" smtClean="0">
                <a:solidFill>
                  <a:srgbClr val="FF0000"/>
                </a:solidFill>
              </a:rPr>
              <a:t> 2016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62200" y="3352800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</a:rPr>
              <a:t>24 </a:t>
            </a:r>
            <a:r>
              <a:rPr lang="en-US" sz="3200" b="1" dirty="0" smtClean="0">
                <a:solidFill>
                  <a:srgbClr val="FF0000"/>
                </a:solidFill>
              </a:rPr>
              <a:t>Le </a:t>
            </a:r>
            <a:r>
              <a:rPr lang="en-US" sz="3200" b="1" dirty="0" err="1" smtClean="0">
                <a:solidFill>
                  <a:srgbClr val="FF0000"/>
                </a:solidFill>
              </a:rPr>
              <a:t>Duan</a:t>
            </a:r>
            <a:r>
              <a:rPr lang="en-US" sz="3200" b="1" dirty="0" smtClean="0">
                <a:solidFill>
                  <a:srgbClr val="FF0000"/>
                </a:solidFill>
              </a:rPr>
              <a:t>  Street, Tan </a:t>
            </a:r>
            <a:r>
              <a:rPr lang="en-US" sz="3200" b="1" dirty="0" err="1" smtClean="0">
                <a:solidFill>
                  <a:srgbClr val="FF0000"/>
                </a:solidFill>
              </a:rPr>
              <a:t>Chau</a:t>
            </a:r>
            <a:r>
              <a:rPr lang="en-US" sz="3200" b="1" dirty="0" smtClean="0">
                <a:solidFill>
                  <a:srgbClr val="FF0000"/>
                </a:solidFill>
              </a:rPr>
              <a:t>, TN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3835400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</a:rPr>
              <a:t>5:00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62600" y="3810000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</a:rPr>
              <a:t>8:00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05000" y="6273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 err="1" smtClean="0">
                <a:solidFill>
                  <a:srgbClr val="FF0000"/>
                </a:solidFill>
              </a:rPr>
              <a:t>Hanh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200400" y="1295400"/>
            <a:ext cx="15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Huong</a:t>
            </a:r>
            <a:endParaRPr lang="en-US" sz="3200" b="1" dirty="0">
              <a:solidFill>
                <a:srgbClr val="FF33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124200" cy="8382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3.PRoduction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609600"/>
            <a:ext cx="1295400" cy="609600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KEY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3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birthday! Thank you English song for Kids Let's sing Listen and Repea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601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791200" cy="9144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4.PRODUCTION/ Advice</a:t>
            </a:r>
            <a:endParaRPr lang="en-US" sz="4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5" name="Picture 2" descr="C:\Users\SVE14136CVW\Downloads\images (2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19200" y="0"/>
            <a:ext cx="7010400" cy="1600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FF3300"/>
                </a:solidFill>
                <a:latin typeface=".VnTifani HeavyH" pitchFamily="34" charset="0"/>
              </a:rPr>
              <a:t>5/ Homework</a:t>
            </a:r>
          </a:p>
          <a:p>
            <a:pPr algn="ctr">
              <a:defRPr/>
            </a:pPr>
            <a:endParaRPr lang="en-US" dirty="0"/>
          </a:p>
        </p:txBody>
      </p:sp>
      <p:pic>
        <p:nvPicPr>
          <p:cNvPr id="32771" name="Picture 7" descr="34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8674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914400" y="1295400"/>
            <a:ext cx="7239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Learn by heart the new words.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Do exercises and practice again.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Prepare: Unit 11- A2.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2133600" y="3200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32774" name="Picture 10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121920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1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2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85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0" y="144780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a/ </a:t>
            </a:r>
            <a:r>
              <a:rPr lang="en-US" sz="3200" b="1" dirty="0" smtClean="0">
                <a:solidFill>
                  <a:srgbClr val="FF0000"/>
                </a:solidFill>
                <a:latin typeface=".VnTime" pitchFamily="34" charset="0"/>
              </a:rPr>
              <a:t>Talk:</a:t>
            </a:r>
            <a:r>
              <a:rPr lang="en-US" sz="3200" b="1" dirty="0" smtClean="0">
                <a:solidFill>
                  <a:srgbClr val="3333FF"/>
                </a:solidFill>
                <a:latin typeface=".VnTime" pitchFamily="34" charset="0"/>
              </a:rPr>
              <a:t>                        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.VnTime" pitchFamily="34" charset="0"/>
              </a:rPr>
              <a:t>My birthday </a:t>
            </a:r>
            <a:endParaRPr lang="en-US" sz="3200" b="1" dirty="0">
              <a:solidFill>
                <a:srgbClr val="00206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.VnTime" pitchFamily="34" charset="0"/>
              </a:rPr>
              <a:t>Hi! I am …I will be …I will have ….The party ….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32778" name="Picture 8" descr="vie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267568">
            <a:off x="120651" y="290512"/>
            <a:ext cx="11811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3962400"/>
            <a:ext cx="91440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Write: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Rewrite an invitation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Dear … ,</a:t>
            </a: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am having a birthday party on …</a:t>
            </a:r>
            <a:r>
              <a:rPr lang="en-US" sz="32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19200" y="0"/>
            <a:ext cx="7010400" cy="1219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FF3300"/>
                </a:solidFill>
                <a:latin typeface=".VnTifani HeavyH" pitchFamily="34" charset="0"/>
              </a:rPr>
              <a:t>5/ Homework</a:t>
            </a:r>
          </a:p>
          <a:p>
            <a:pPr algn="ctr">
              <a:defRPr/>
            </a:pPr>
            <a:endParaRPr lang="en-US" dirty="0"/>
          </a:p>
        </p:txBody>
      </p:sp>
      <p:pic>
        <p:nvPicPr>
          <p:cNvPr id="33795" name="Picture 7" descr="34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3886200"/>
            <a:ext cx="1600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914400" y="1295400"/>
            <a:ext cx="7239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Learn by heart the new words.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Do exercises and practice again.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Prepare: Unit 11- A2.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133600" y="3200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33798" name="Picture 10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121920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1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85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0" y="144780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c/ Prepare:</a:t>
            </a:r>
            <a:r>
              <a:rPr lang="en-US" sz="3200" b="1" dirty="0">
                <a:solidFill>
                  <a:srgbClr val="3333FF"/>
                </a:solidFill>
                <a:latin typeface=".VnTime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Unit 3: AT HOME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                    Lesson 1: A1/ Pages 28,29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EA1CA0"/>
                </a:solidFill>
                <a:latin typeface=".VnTime" pitchFamily="34" charset="0"/>
              </a:rPr>
              <a:t>1.Things in the living room: a sofa, …</a:t>
            </a:r>
          </a:p>
        </p:txBody>
      </p:sp>
      <p:pic>
        <p:nvPicPr>
          <p:cNvPr id="33802" name="Picture 8" descr="vie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267568">
            <a:off x="120651" y="290512"/>
            <a:ext cx="11811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3733800"/>
            <a:ext cx="8915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105400"/>
            <a:ext cx="8915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SVE14136CVW\Downloads\images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57600"/>
            <a:ext cx="586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2819400" y="3429000"/>
            <a:ext cx="2667000" cy="15240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c mừng sinh nhật - Happy birthd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53736"/>
            <a:ext cx="6851650" cy="51387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200400" cy="453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I/ WARM UP: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0" y="60198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Sing after the song together!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988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19200" y="0"/>
            <a:ext cx="7010400" cy="1219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FF3300"/>
                </a:solidFill>
                <a:latin typeface=".VnTifani HeavyH" pitchFamily="34" charset="0"/>
              </a:rPr>
              <a:t>5/ Homework</a:t>
            </a:r>
          </a:p>
          <a:p>
            <a:pPr algn="ctr">
              <a:defRPr/>
            </a:pPr>
            <a:endParaRPr lang="en-US" dirty="0"/>
          </a:p>
        </p:txBody>
      </p:sp>
      <p:pic>
        <p:nvPicPr>
          <p:cNvPr id="34819" name="Picture 7" descr="34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181600"/>
            <a:ext cx="990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0" y="12954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Learn by heart the new words.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Do exercises and practice again.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Prepare: Unit 11- A2.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133600" y="3200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34822" name="Picture 10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121920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1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2" descr="flo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685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13"/>
          <p:cNvSpPr txBox="1">
            <a:spLocks noChangeArrowheads="1"/>
          </p:cNvSpPr>
          <p:nvPr/>
        </p:nvSpPr>
        <p:spPr bwMode="auto">
          <a:xfrm>
            <a:off x="0" y="1447800"/>
            <a:ext cx="9144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c/ Prepare:</a:t>
            </a:r>
            <a:r>
              <a:rPr lang="en-US" sz="3200" b="1" dirty="0">
                <a:solidFill>
                  <a:srgbClr val="3333FF"/>
                </a:solidFill>
                <a:latin typeface=".VnTime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Unit 3: AT HOME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                    Lesson 1: A1/ Pages 28,29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2.Things in the kitchen: refrigerator, …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70C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70C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70C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34826" name="Picture 8" descr="vie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267568">
            <a:off x="120651" y="290512"/>
            <a:ext cx="11811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819400"/>
            <a:ext cx="8915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SVE14136CVW\Downloads\tải xuống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05200"/>
            <a:ext cx="45243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3048000" y="3581400"/>
            <a:ext cx="2362200" cy="14478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19200" y="0"/>
            <a:ext cx="7010400" cy="1219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FF3300"/>
                </a:solidFill>
                <a:latin typeface=".VnTifani HeavyH" pitchFamily="34" charset="0"/>
              </a:rPr>
              <a:t>5/ Homework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0" y="12954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Learn by heart the new words.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Do exercises and practice again.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.VnTime" pitchFamily="34" charset="0"/>
              </a:rPr>
              <a:t>Prepare: Unit 11- A2.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2133600" y="3200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35845" name="Picture 10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21920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0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2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6858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0" y="1447800"/>
            <a:ext cx="9144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c/ Prepare:</a:t>
            </a:r>
            <a:r>
              <a:rPr lang="en-US" sz="3200" b="1" dirty="0">
                <a:solidFill>
                  <a:srgbClr val="3333FF"/>
                </a:solidFill>
                <a:latin typeface=".VnTime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Unit 3: AT HOME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                    Lesson 1: A1/ Pages 28,29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70C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70C0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35849" name="Picture 8" descr="vie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267568">
            <a:off x="120651" y="290512"/>
            <a:ext cx="11811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819400"/>
            <a:ext cx="8915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819400"/>
            <a:ext cx="891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a lovely home! ” </a:t>
            </a:r>
          </a:p>
          <a:p>
            <a:pPr>
              <a:defRPr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SVE14136CVW\Downloads\images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962400"/>
            <a:ext cx="533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1600200" y="3276600"/>
            <a:ext cx="2057400" cy="160020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0"/>
            <a:ext cx="8610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FF0000"/>
                </a:solidFill>
                <a:effectLst/>
                <a:latin typeface=".VnBlack" pitchFamily="34" charset="0"/>
              </a:rPr>
              <a:t>GOODBYE !</a:t>
            </a:r>
          </a:p>
          <a:p>
            <a:pPr algn="ctr"/>
            <a:r>
              <a:rPr lang="en-US" sz="5400" b="1" cap="none" spc="0" dirty="0" smtClean="0">
                <a:ln w="50800"/>
                <a:solidFill>
                  <a:srgbClr val="FF0000"/>
                </a:solidFill>
                <a:effectLst/>
                <a:latin typeface=".VnBlack" pitchFamily="34" charset="0"/>
              </a:rPr>
              <a:t>SEE YOU AGAIN ! </a:t>
            </a:r>
            <a:endParaRPr lang="en-US" sz="5400" b="1" cap="none" spc="0" dirty="0">
              <a:ln w="50800"/>
              <a:solidFill>
                <a:srgbClr val="FF0000"/>
              </a:solidFill>
              <a:effectLst/>
              <a:latin typeface=".VnBlack" pitchFamily="34" charset="0"/>
            </a:endParaRPr>
          </a:p>
        </p:txBody>
      </p:sp>
      <p:pic>
        <p:nvPicPr>
          <p:cNvPr id="14" name="Happy Birthday Song for Kids - Happy Birthday Songs for Children 2D Animated 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6655" y="2967335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birthday! Thank you English song for Kids Let's sing Listen and Repea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601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7848600" cy="9144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FF0000"/>
                </a:solidFill>
                <a:latin typeface=".VnBahamasB" pitchFamily="34" charset="0"/>
              </a:rPr>
              <a:t>1.WARM UP: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.VnBahamasB" pitchFamily="34" charset="0"/>
              </a:rPr>
              <a:t>Listen , then write some expressions</a:t>
            </a:r>
            <a:endParaRPr lang="en-US" sz="32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5" name="Picture 2" descr="C:\Users\SVE14136CVW\Downloads\images (2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0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52400" y="152400"/>
            <a:ext cx="4800600" cy="1676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.VnVogue" pitchFamily="34" charset="0"/>
              </a:rPr>
              <a:t>- What will you do on your birthday? </a:t>
            </a:r>
            <a:endParaRPr lang="en-US" sz="3200" b="1" dirty="0">
              <a:solidFill>
                <a:srgbClr val="FF0000"/>
              </a:solidFill>
              <a:latin typeface=".VnVogue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5507182" y="152400"/>
            <a:ext cx="3616036" cy="1676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.VnVogue" pitchFamily="34" charset="0"/>
              </a:rPr>
              <a:t>- I will have a party. </a:t>
            </a:r>
            <a:endParaRPr lang="en-US" sz="3200" b="1" dirty="0">
              <a:solidFill>
                <a:srgbClr val="FF0000"/>
              </a:solidFill>
              <a:latin typeface=".VnVogue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0" y="2057400"/>
            <a:ext cx="6858000" cy="457199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Tx/>
              <a:buChar char="-"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.VnVogue" pitchFamily="34" charset="0"/>
              </a:rPr>
              <a:t>How will you prepare for it?</a:t>
            </a:r>
          </a:p>
          <a:p>
            <a:pPr marL="571500" indent="-571500">
              <a:buFontTx/>
              <a:buChar char="-"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.VnVogue" pitchFamily="34" charset="0"/>
              </a:rPr>
              <a:t>The lesson today will help you write an invitation. </a:t>
            </a:r>
            <a:r>
              <a:rPr lang="en-US" sz="4000" b="1" dirty="0" smtClean="0">
                <a:solidFill>
                  <a:srgbClr val="FF0000"/>
                </a:solidFill>
                <a:latin typeface=".VnVogue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.VnVogue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27618" y="1447800"/>
            <a:ext cx="2895600" cy="198120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6576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15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066800" y="609600"/>
            <a:ext cx="2133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6258" name="Picture 2" descr="NEN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35921" dir="18900000" algn="ctr" rotWithShape="0">
              <a:srgbClr val="808080"/>
            </a:outerShdw>
          </a:effectLst>
        </p:spPr>
      </p:pic>
      <p:sp>
        <p:nvSpPr>
          <p:cNvPr id="512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84582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smtClean="0">
                <a:latin typeface=".VnArial" pitchFamily="34" charset="0"/>
              </a:rPr>
              <a:t/>
            </a:r>
            <a:br>
              <a:rPr lang="en-US" sz="4000" b="1" smtClean="0">
                <a:latin typeface=".VnArial" pitchFamily="34" charset="0"/>
              </a:rPr>
            </a:br>
            <a:r>
              <a:rPr lang="en-US" sz="4000" b="1" smtClean="0">
                <a:latin typeface=".VnArial" pitchFamily="34" charset="0"/>
              </a:rPr>
              <a:t/>
            </a:r>
            <a:br>
              <a:rPr lang="en-US" sz="4000" b="1" smtClean="0">
                <a:latin typeface=".VnArial" pitchFamily="34" charset="0"/>
              </a:rPr>
            </a:br>
            <a:r>
              <a:rPr lang="en-US" sz="4000" b="1" smtClean="0">
                <a:latin typeface=".VnArial" pitchFamily="34" charset="0"/>
              </a:rPr>
              <a:t/>
            </a:r>
            <a:br>
              <a:rPr lang="en-US" sz="4000" b="1" smtClean="0">
                <a:latin typeface=".VnArial" pitchFamily="34" charset="0"/>
              </a:rPr>
            </a:br>
            <a:r>
              <a:rPr lang="en-US" sz="4000" b="1" smtClean="0">
                <a:latin typeface=".VnArial" pitchFamily="34" charset="0"/>
              </a:rPr>
              <a:t/>
            </a:r>
            <a:br>
              <a:rPr lang="en-US" sz="4000" b="1" smtClean="0">
                <a:latin typeface=".VnArial" pitchFamily="34" charset="0"/>
              </a:rPr>
            </a:br>
            <a:r>
              <a:rPr lang="en-US" sz="4000" b="1" smtClean="0">
                <a:latin typeface=".VnArial" pitchFamily="34" charset="0"/>
              </a:rPr>
              <a:t/>
            </a:r>
            <a:br>
              <a:rPr lang="en-US" sz="4000" b="1" smtClean="0">
                <a:latin typeface=".VnArial" pitchFamily="34" charset="0"/>
              </a:rPr>
            </a:br>
            <a:endParaRPr lang="en-US" sz="4000" b="1" smtClean="0">
              <a:latin typeface=".VnArial" pitchFamily="34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868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400" b="1">
                <a:solidFill>
                  <a:srgbClr val="800080"/>
                </a:solidFill>
                <a:latin typeface=".VnBahamasB" pitchFamily="34" charset="0"/>
                <a:cs typeface="Arial" charset="0"/>
              </a:rPr>
              <a:t>Unit 2: Personal information  </a:t>
            </a:r>
          </a:p>
        </p:txBody>
      </p:sp>
      <p:sp>
        <p:nvSpPr>
          <p:cNvPr id="96263" name="WordArt 7"/>
          <p:cNvSpPr>
            <a:spLocks noChangeArrowheads="1" noChangeShapeType="1" noTextEdit="1"/>
          </p:cNvSpPr>
          <p:nvPr/>
        </p:nvSpPr>
        <p:spPr bwMode="auto">
          <a:xfrm>
            <a:off x="533400" y="2286000"/>
            <a:ext cx="8305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Lesson 6:  B6,7,8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048000" y="0"/>
            <a:ext cx="5715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sz="6500" b="1">
              <a:solidFill>
                <a:srgbClr val="800080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2667000" y="449263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200" b="1">
              <a:solidFill>
                <a:srgbClr val="0000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3429000" y="2286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Tuesday, September 27</a:t>
            </a:r>
            <a:r>
              <a:rPr lang="en-US" sz="3600" b="1" baseline="3000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th</a:t>
            </a:r>
            <a:r>
              <a:rPr lang="en-US" sz="3600" b="1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, 2016</a:t>
            </a:r>
            <a:endParaRPr lang="vi-VN" sz="3600" b="1">
              <a:solidFill>
                <a:srgbClr val="0000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685800"/>
            <a:ext cx="2514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US" sz="32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Period 12</a:t>
            </a:r>
            <a:r>
              <a:rPr lang="en-US" sz="3200" dirty="0"/>
              <a:t> </a:t>
            </a:r>
          </a:p>
        </p:txBody>
      </p:sp>
      <p:pic>
        <p:nvPicPr>
          <p:cNvPr id="51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495800"/>
            <a:ext cx="533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3505200"/>
            <a:ext cx="91440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ristote" pitchFamily="34" charset="0"/>
              </a:rPr>
              <a:t>Writing an invitation card)</a:t>
            </a:r>
          </a:p>
        </p:txBody>
      </p:sp>
    </p:spTree>
  </p:cSld>
  <p:clrMapOvr>
    <a:masterClrMapping/>
  </p:clrMapOvr>
  <p:transition>
    <p:sndAc>
      <p:stSnd>
        <p:snd r:embed="rId2" name="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3" grpId="0" animBg="1"/>
      <p:bldP spid="9626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362200" cy="4572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BahamasB" pitchFamily="34" charset="0"/>
              </a:rPr>
              <a:t>2. PRESENTATION</a:t>
            </a:r>
            <a:endParaRPr lang="en-US" sz="20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685800"/>
            <a:ext cx="30480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words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VE14136CVW\Downloads\images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396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3429000"/>
            <a:ext cx="3886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birthday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card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invitation card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6248400" y="0"/>
            <a:ext cx="2667000" cy="1447800"/>
          </a:xfrm>
          <a:prstGeom prst="cloudCallout">
            <a:avLst>
              <a:gd name="adj1" fmla="val -169021"/>
              <a:gd name="adj2" fmla="val 2430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What is this?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6324600" y="1600200"/>
            <a:ext cx="2819400" cy="1371600"/>
          </a:xfrm>
          <a:prstGeom prst="cloudCallout">
            <a:avLst>
              <a:gd name="adj1" fmla="val -143954"/>
              <a:gd name="adj2" fmla="val 24518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This is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71600"/>
            <a:ext cx="4038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  invitation card (n)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828800"/>
            <a:ext cx="419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birthday card (n)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590800"/>
            <a:ext cx="7696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Ex: She will invite some of her friends.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886200" y="1371600"/>
            <a:ext cx="1828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1828800"/>
            <a:ext cx="2133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0" y="2209800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133600"/>
            <a:ext cx="3429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invite (v)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8" grpId="0" animBg="1"/>
      <p:bldP spid="9" grpId="0" animBg="1"/>
      <p:bldP spid="10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h 007.jpg"/>
          <p:cNvPicPr>
            <a:picLocks noChangeAspect="1"/>
          </p:cNvPicPr>
          <p:nvPr/>
        </p:nvPicPr>
        <p:blipFill>
          <a:blip r:embed="rId2"/>
          <a:srcRect l="13179" t="6276" r="6976" b="29395"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1981200"/>
            <a:ext cx="41910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590800"/>
            <a:ext cx="34290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886200"/>
            <a:ext cx="48768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D/ 12 Tran Hung Dao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Street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4876800"/>
            <a:ext cx="43434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E/ Sunday, June 8th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609600"/>
            <a:ext cx="3810000" cy="609600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Read an invitation card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3276600"/>
            <a:ext cx="36576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C/ 5:00 … 9: 00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524000"/>
            <a:ext cx="2514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.VnAristote" pitchFamily="34" charset="0"/>
                <a:cs typeface="Times New Roman" pitchFamily="18" charset="0"/>
              </a:rPr>
              <a:t>* Ordering:</a:t>
            </a:r>
            <a:endParaRPr lang="en-US" sz="4000" b="1" dirty="0">
              <a:solidFill>
                <a:srgbClr val="00B050"/>
              </a:solidFill>
              <a:latin typeface=".VnAristote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10200" y="914400"/>
            <a:ext cx="9906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57800" y="3657600"/>
            <a:ext cx="28956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5:00       9:00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43600" y="2133600"/>
            <a:ext cx="22098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15200" y="3276600"/>
            <a:ext cx="18288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address)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29200" y="3124200"/>
            <a:ext cx="41148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Tran Hung Dao Street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2209800"/>
            <a:ext cx="3352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Sunday, June</a:t>
            </a:r>
            <a:r>
              <a:rPr lang="en-US" sz="2800" b="1" i="1" dirty="0" smtClean="0">
                <a:solidFill>
                  <a:srgbClr val="FF0000"/>
                </a:solidFill>
              </a:rPr>
              <a:t> 8</a:t>
            </a:r>
            <a:r>
              <a:rPr lang="en-US" sz="2800" b="1" i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3276600" cy="7620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.VnBahamasB" pitchFamily="34" charset="0"/>
              </a:rPr>
              <a:t>2.PRESENTATION</a:t>
            </a:r>
            <a:endParaRPr lang="en-US" sz="32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5943600"/>
            <a:ext cx="43434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B-E-D- C- A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162800" y="2209800"/>
            <a:ext cx="16002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Date)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2000" y="6400800"/>
            <a:ext cx="15240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172200" y="4038600"/>
            <a:ext cx="12954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time)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5" grpId="0"/>
      <p:bldP spid="15" grpId="1"/>
      <p:bldP spid="16" grpId="0"/>
      <p:bldP spid="16" grpId="1"/>
      <p:bldP spid="18" grpId="0"/>
      <p:bldP spid="19" grpId="0"/>
      <p:bldP spid="19" grpId="1"/>
      <p:bldP spid="20" grpId="0"/>
      <p:bldP spid="20" grpId="1"/>
      <p:bldP spid="25" grpId="0"/>
      <p:bldP spid="25" grpId="1"/>
      <p:bldP spid="25" grpId="2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362200" cy="533400"/>
          </a:xfrm>
          <a:prstGeom prst="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BahamasB" pitchFamily="34" charset="0"/>
              </a:rPr>
              <a:t>2. PRACTICE</a:t>
            </a:r>
            <a:endParaRPr lang="en-US" sz="32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40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Read. Then write    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0" y="990601"/>
            <a:ext cx="4267200" cy="5047536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She will be 13 </a:t>
            </a:r>
            <a:r>
              <a:rPr lang="en-US" sz="28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Sunday, May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b="1" u="sng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She will have a party for her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birthday. She will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invite some of her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friends. She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lives </a:t>
            </a:r>
            <a:r>
              <a:rPr lang="en-US" sz="28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Ly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Thuong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Kiet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Street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The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party will be at her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home.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 will start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five 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o’clock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evening and finish 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0"/>
            <a:ext cx="426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3" descr="anh 007.jpg"/>
          <p:cNvPicPr>
            <a:picLocks noChangeAspect="1"/>
          </p:cNvPicPr>
          <p:nvPr/>
        </p:nvPicPr>
        <p:blipFill>
          <a:blip r:embed="rId3"/>
          <a:srcRect l="13179" t="6276" r="6976" b="29395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105400" y="6324600"/>
            <a:ext cx="1219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83820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(1/A receiver)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22098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(2/ Date)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3124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(3/ Place)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358140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(4/ Time)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5867400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8" grpId="0"/>
      <p:bldP spid="9" grpId="0"/>
      <p:bldP spid="10" grpId="0"/>
      <p:bldP spid="11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1111</Words>
  <Application>Microsoft Office PowerPoint</Application>
  <PresentationFormat>On-screen Show (4:3)</PresentationFormat>
  <Paragraphs>281</Paragraphs>
  <Slides>32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SVE14136CVW</dc:creator>
  <cp:lastModifiedBy>admin</cp:lastModifiedBy>
  <cp:revision>34</cp:revision>
  <dcterms:created xsi:type="dcterms:W3CDTF">2006-08-16T00:00:00Z</dcterms:created>
  <dcterms:modified xsi:type="dcterms:W3CDTF">2016-12-04T18:04:37Z</dcterms:modified>
</cp:coreProperties>
</file>